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4" r:id="rId4"/>
    <p:sldId id="259" r:id="rId5"/>
    <p:sldId id="267" r:id="rId6"/>
    <p:sldId id="276" r:id="rId7"/>
    <p:sldId id="260" r:id="rId8"/>
    <p:sldId id="261" r:id="rId9"/>
    <p:sldId id="265" r:id="rId10"/>
    <p:sldId id="266" r:id="rId11"/>
    <p:sldId id="278" r:id="rId12"/>
    <p:sldId id="277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B99BE-DA62-44B5-B7C4-6D0D5E78851C}" v="2" dt="2021-03-09T20:50:41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azis Pantazoudis" userId="fcef525d4da8ec09" providerId="LiveId" clId="{0DBB99BE-DA62-44B5-B7C4-6D0D5E78851C}"/>
    <pc:docChg chg="modSld modMainMaster">
      <pc:chgData name="Pantazis Pantazoudis" userId="fcef525d4da8ec09" providerId="LiveId" clId="{0DBB99BE-DA62-44B5-B7C4-6D0D5E78851C}" dt="2021-03-09T20:50:41.279" v="1"/>
      <pc:docMkLst>
        <pc:docMk/>
      </pc:docMkLst>
      <pc:sldChg chg="modTransition">
        <pc:chgData name="Pantazis Pantazoudis" userId="fcef525d4da8ec09" providerId="LiveId" clId="{0DBB99BE-DA62-44B5-B7C4-6D0D5E78851C}" dt="2021-03-09T20:50:41.279" v="1"/>
        <pc:sldMkLst>
          <pc:docMk/>
          <pc:sldMk cId="122471509" sldId="256"/>
        </pc:sldMkLst>
      </pc:sldChg>
      <pc:sldChg chg="modTransition">
        <pc:chgData name="Pantazis Pantazoudis" userId="fcef525d4da8ec09" providerId="LiveId" clId="{0DBB99BE-DA62-44B5-B7C4-6D0D5E78851C}" dt="2021-03-09T20:50:41.279" v="1"/>
        <pc:sldMkLst>
          <pc:docMk/>
          <pc:sldMk cId="387674321" sldId="258"/>
        </pc:sldMkLst>
      </pc:sldChg>
      <pc:sldChg chg="modTransition">
        <pc:chgData name="Pantazis Pantazoudis" userId="fcef525d4da8ec09" providerId="LiveId" clId="{0DBB99BE-DA62-44B5-B7C4-6D0D5E78851C}" dt="2021-03-09T20:50:41.279" v="1"/>
        <pc:sldMkLst>
          <pc:docMk/>
          <pc:sldMk cId="1970505404" sldId="259"/>
        </pc:sldMkLst>
      </pc:sldChg>
      <pc:sldChg chg="modTransition">
        <pc:chgData name="Pantazis Pantazoudis" userId="fcef525d4da8ec09" providerId="LiveId" clId="{0DBB99BE-DA62-44B5-B7C4-6D0D5E78851C}" dt="2021-03-09T20:50:41.279" v="1"/>
        <pc:sldMkLst>
          <pc:docMk/>
          <pc:sldMk cId="3723676710" sldId="260"/>
        </pc:sldMkLst>
      </pc:sldChg>
      <pc:sldChg chg="modTransition">
        <pc:chgData name="Pantazis Pantazoudis" userId="fcef525d4da8ec09" providerId="LiveId" clId="{0DBB99BE-DA62-44B5-B7C4-6D0D5E78851C}" dt="2021-03-09T20:50:41.279" v="1"/>
        <pc:sldMkLst>
          <pc:docMk/>
          <pc:sldMk cId="1112305931" sldId="261"/>
        </pc:sldMkLst>
      </pc:sldChg>
      <pc:sldChg chg="modTransition">
        <pc:chgData name="Pantazis Pantazoudis" userId="fcef525d4da8ec09" providerId="LiveId" clId="{0DBB99BE-DA62-44B5-B7C4-6D0D5E78851C}" dt="2021-03-09T20:50:41.279" v="1"/>
        <pc:sldMkLst>
          <pc:docMk/>
          <pc:sldMk cId="1490398005" sldId="265"/>
        </pc:sldMkLst>
      </pc:sldChg>
      <pc:sldChg chg="modTransition">
        <pc:chgData name="Pantazis Pantazoudis" userId="fcef525d4da8ec09" providerId="LiveId" clId="{0DBB99BE-DA62-44B5-B7C4-6D0D5E78851C}" dt="2021-03-09T20:50:41.279" v="1"/>
        <pc:sldMkLst>
          <pc:docMk/>
          <pc:sldMk cId="4053491784" sldId="266"/>
        </pc:sldMkLst>
      </pc:sldChg>
      <pc:sldChg chg="modTransition">
        <pc:chgData name="Pantazis Pantazoudis" userId="fcef525d4da8ec09" providerId="LiveId" clId="{0DBB99BE-DA62-44B5-B7C4-6D0D5E78851C}" dt="2021-03-09T20:50:41.279" v="1"/>
        <pc:sldMkLst>
          <pc:docMk/>
          <pc:sldMk cId="1192425110" sldId="267"/>
        </pc:sldMkLst>
      </pc:sldChg>
      <pc:sldChg chg="modTransition">
        <pc:chgData name="Pantazis Pantazoudis" userId="fcef525d4da8ec09" providerId="LiveId" clId="{0DBB99BE-DA62-44B5-B7C4-6D0D5E78851C}" dt="2021-03-09T20:50:41.279" v="1"/>
        <pc:sldMkLst>
          <pc:docMk/>
          <pc:sldMk cId="4201955149" sldId="274"/>
        </pc:sldMkLst>
      </pc:sldChg>
      <pc:sldChg chg="modTransition">
        <pc:chgData name="Pantazis Pantazoudis" userId="fcef525d4da8ec09" providerId="LiveId" clId="{0DBB99BE-DA62-44B5-B7C4-6D0D5E78851C}" dt="2021-03-09T20:50:41.279" v="1"/>
        <pc:sldMkLst>
          <pc:docMk/>
          <pc:sldMk cId="2828579656" sldId="276"/>
        </pc:sldMkLst>
      </pc:sldChg>
      <pc:sldChg chg="modTransition">
        <pc:chgData name="Pantazis Pantazoudis" userId="fcef525d4da8ec09" providerId="LiveId" clId="{0DBB99BE-DA62-44B5-B7C4-6D0D5E78851C}" dt="2021-03-09T20:50:41.279" v="1"/>
        <pc:sldMkLst>
          <pc:docMk/>
          <pc:sldMk cId="144125952" sldId="277"/>
        </pc:sldMkLst>
      </pc:sldChg>
      <pc:sldChg chg="modTransition">
        <pc:chgData name="Pantazis Pantazoudis" userId="fcef525d4da8ec09" providerId="LiveId" clId="{0DBB99BE-DA62-44B5-B7C4-6D0D5E78851C}" dt="2021-03-09T20:50:41.279" v="1"/>
        <pc:sldMkLst>
          <pc:docMk/>
          <pc:sldMk cId="3791633429" sldId="278"/>
        </pc:sldMkLst>
      </pc:sldChg>
      <pc:sldMasterChg chg="modTransition modSldLayout">
        <pc:chgData name="Pantazis Pantazoudis" userId="fcef525d4da8ec09" providerId="LiveId" clId="{0DBB99BE-DA62-44B5-B7C4-6D0D5E78851C}" dt="2021-03-09T20:50:41.279" v="1"/>
        <pc:sldMasterMkLst>
          <pc:docMk/>
          <pc:sldMasterMk cId="3609684760" sldId="2147483648"/>
        </pc:sldMasterMkLst>
        <pc:sldLayoutChg chg="modTransition">
          <pc:chgData name="Pantazis Pantazoudis" userId="fcef525d4da8ec09" providerId="LiveId" clId="{0DBB99BE-DA62-44B5-B7C4-6D0D5E78851C}" dt="2021-03-09T20:50:41.279" v="1"/>
          <pc:sldLayoutMkLst>
            <pc:docMk/>
            <pc:sldMasterMk cId="3609684760" sldId="2147483648"/>
            <pc:sldLayoutMk cId="1103304715" sldId="2147483649"/>
          </pc:sldLayoutMkLst>
        </pc:sldLayoutChg>
        <pc:sldLayoutChg chg="modTransition">
          <pc:chgData name="Pantazis Pantazoudis" userId="fcef525d4da8ec09" providerId="LiveId" clId="{0DBB99BE-DA62-44B5-B7C4-6D0D5E78851C}" dt="2021-03-09T20:50:41.279" v="1"/>
          <pc:sldLayoutMkLst>
            <pc:docMk/>
            <pc:sldMasterMk cId="3609684760" sldId="2147483648"/>
            <pc:sldLayoutMk cId="1302286562" sldId="2147483650"/>
          </pc:sldLayoutMkLst>
        </pc:sldLayoutChg>
        <pc:sldLayoutChg chg="modTransition">
          <pc:chgData name="Pantazis Pantazoudis" userId="fcef525d4da8ec09" providerId="LiveId" clId="{0DBB99BE-DA62-44B5-B7C4-6D0D5E78851C}" dt="2021-03-09T20:50:41.279" v="1"/>
          <pc:sldLayoutMkLst>
            <pc:docMk/>
            <pc:sldMasterMk cId="3609684760" sldId="2147483648"/>
            <pc:sldLayoutMk cId="4201523508" sldId="2147483651"/>
          </pc:sldLayoutMkLst>
        </pc:sldLayoutChg>
        <pc:sldLayoutChg chg="modTransition">
          <pc:chgData name="Pantazis Pantazoudis" userId="fcef525d4da8ec09" providerId="LiveId" clId="{0DBB99BE-DA62-44B5-B7C4-6D0D5E78851C}" dt="2021-03-09T20:50:41.279" v="1"/>
          <pc:sldLayoutMkLst>
            <pc:docMk/>
            <pc:sldMasterMk cId="3609684760" sldId="2147483648"/>
            <pc:sldLayoutMk cId="518669616" sldId="2147483652"/>
          </pc:sldLayoutMkLst>
        </pc:sldLayoutChg>
        <pc:sldLayoutChg chg="modTransition">
          <pc:chgData name="Pantazis Pantazoudis" userId="fcef525d4da8ec09" providerId="LiveId" clId="{0DBB99BE-DA62-44B5-B7C4-6D0D5E78851C}" dt="2021-03-09T20:50:41.279" v="1"/>
          <pc:sldLayoutMkLst>
            <pc:docMk/>
            <pc:sldMasterMk cId="3609684760" sldId="2147483648"/>
            <pc:sldLayoutMk cId="3439169965" sldId="2147483653"/>
          </pc:sldLayoutMkLst>
        </pc:sldLayoutChg>
        <pc:sldLayoutChg chg="modTransition">
          <pc:chgData name="Pantazis Pantazoudis" userId="fcef525d4da8ec09" providerId="LiveId" clId="{0DBB99BE-DA62-44B5-B7C4-6D0D5E78851C}" dt="2021-03-09T20:50:41.279" v="1"/>
          <pc:sldLayoutMkLst>
            <pc:docMk/>
            <pc:sldMasterMk cId="3609684760" sldId="2147483648"/>
            <pc:sldLayoutMk cId="300263315" sldId="2147483654"/>
          </pc:sldLayoutMkLst>
        </pc:sldLayoutChg>
        <pc:sldLayoutChg chg="modTransition">
          <pc:chgData name="Pantazis Pantazoudis" userId="fcef525d4da8ec09" providerId="LiveId" clId="{0DBB99BE-DA62-44B5-B7C4-6D0D5E78851C}" dt="2021-03-09T20:50:41.279" v="1"/>
          <pc:sldLayoutMkLst>
            <pc:docMk/>
            <pc:sldMasterMk cId="3609684760" sldId="2147483648"/>
            <pc:sldLayoutMk cId="2075169221" sldId="2147483655"/>
          </pc:sldLayoutMkLst>
        </pc:sldLayoutChg>
        <pc:sldLayoutChg chg="modTransition">
          <pc:chgData name="Pantazis Pantazoudis" userId="fcef525d4da8ec09" providerId="LiveId" clId="{0DBB99BE-DA62-44B5-B7C4-6D0D5E78851C}" dt="2021-03-09T20:50:41.279" v="1"/>
          <pc:sldLayoutMkLst>
            <pc:docMk/>
            <pc:sldMasterMk cId="3609684760" sldId="2147483648"/>
            <pc:sldLayoutMk cId="59234812" sldId="2147483656"/>
          </pc:sldLayoutMkLst>
        </pc:sldLayoutChg>
        <pc:sldLayoutChg chg="modTransition">
          <pc:chgData name="Pantazis Pantazoudis" userId="fcef525d4da8ec09" providerId="LiveId" clId="{0DBB99BE-DA62-44B5-B7C4-6D0D5E78851C}" dt="2021-03-09T20:50:41.279" v="1"/>
          <pc:sldLayoutMkLst>
            <pc:docMk/>
            <pc:sldMasterMk cId="3609684760" sldId="2147483648"/>
            <pc:sldLayoutMk cId="2221343289" sldId="2147483657"/>
          </pc:sldLayoutMkLst>
        </pc:sldLayoutChg>
        <pc:sldLayoutChg chg="modTransition">
          <pc:chgData name="Pantazis Pantazoudis" userId="fcef525d4da8ec09" providerId="LiveId" clId="{0DBB99BE-DA62-44B5-B7C4-6D0D5E78851C}" dt="2021-03-09T20:50:41.279" v="1"/>
          <pc:sldLayoutMkLst>
            <pc:docMk/>
            <pc:sldMasterMk cId="3609684760" sldId="2147483648"/>
            <pc:sldLayoutMk cId="3124831547" sldId="2147483658"/>
          </pc:sldLayoutMkLst>
        </pc:sldLayoutChg>
        <pc:sldLayoutChg chg="modTransition">
          <pc:chgData name="Pantazis Pantazoudis" userId="fcef525d4da8ec09" providerId="LiveId" clId="{0DBB99BE-DA62-44B5-B7C4-6D0D5E78851C}" dt="2021-03-09T20:50:41.279" v="1"/>
          <pc:sldLayoutMkLst>
            <pc:docMk/>
            <pc:sldMasterMk cId="3609684760" sldId="2147483648"/>
            <pc:sldLayoutMk cId="2802432081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823FE-ABCC-45D2-825D-85AED234469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8FFBDEC-4341-4D66-830D-448CD7A870BF}">
      <dgm:prSet/>
      <dgm:spPr/>
      <dgm:t>
        <a:bodyPr/>
        <a:lstStyle/>
        <a:p>
          <a:r>
            <a:rPr lang="el-GR"/>
            <a:t>50 σεμινάρια</a:t>
          </a:r>
          <a:endParaRPr lang="en-US"/>
        </a:p>
      </dgm:t>
    </dgm:pt>
    <dgm:pt modelId="{F8B764E8-B385-453E-8710-DB546BA7DD55}" type="parTrans" cxnId="{96B10A40-CAC3-4627-B53E-BDD80E678031}">
      <dgm:prSet/>
      <dgm:spPr/>
      <dgm:t>
        <a:bodyPr/>
        <a:lstStyle/>
        <a:p>
          <a:endParaRPr lang="en-US"/>
        </a:p>
      </dgm:t>
    </dgm:pt>
    <dgm:pt modelId="{D34C9FF6-921D-45D2-A740-13AE479A0932}" type="sibTrans" cxnId="{96B10A40-CAC3-4627-B53E-BDD80E678031}">
      <dgm:prSet/>
      <dgm:spPr/>
      <dgm:t>
        <a:bodyPr/>
        <a:lstStyle/>
        <a:p>
          <a:endParaRPr lang="en-US"/>
        </a:p>
      </dgm:t>
    </dgm:pt>
    <dgm:pt modelId="{6AF39B4E-1ADB-425D-9182-9E69EECE2F70}">
      <dgm:prSet/>
      <dgm:spPr/>
      <dgm:t>
        <a:bodyPr/>
        <a:lstStyle/>
        <a:p>
          <a:r>
            <a:rPr lang="el-GR"/>
            <a:t>40 εξ αποστάσεως</a:t>
          </a:r>
          <a:endParaRPr lang="en-US"/>
        </a:p>
      </dgm:t>
    </dgm:pt>
    <dgm:pt modelId="{5DE971CA-702E-40E9-9228-85C1491BB966}" type="parTrans" cxnId="{3F7F1DC2-F3F2-49F0-AEDA-78D26A8D2728}">
      <dgm:prSet/>
      <dgm:spPr/>
      <dgm:t>
        <a:bodyPr/>
        <a:lstStyle/>
        <a:p>
          <a:endParaRPr lang="en-US"/>
        </a:p>
      </dgm:t>
    </dgm:pt>
    <dgm:pt modelId="{0CDF4909-A026-45BA-A932-8A2B79E54F0C}" type="sibTrans" cxnId="{3F7F1DC2-F3F2-49F0-AEDA-78D26A8D2728}">
      <dgm:prSet/>
      <dgm:spPr/>
      <dgm:t>
        <a:bodyPr/>
        <a:lstStyle/>
        <a:p>
          <a:endParaRPr lang="en-US"/>
        </a:p>
      </dgm:t>
    </dgm:pt>
    <dgm:pt modelId="{9206E980-FB76-4355-A718-823592199213}">
      <dgm:prSet/>
      <dgm:spPr/>
      <dgm:t>
        <a:bodyPr/>
        <a:lstStyle/>
        <a:p>
          <a:r>
            <a:rPr lang="el-GR"/>
            <a:t>10 δια ζώσης</a:t>
          </a:r>
          <a:endParaRPr lang="en-US"/>
        </a:p>
      </dgm:t>
    </dgm:pt>
    <dgm:pt modelId="{FC86DA06-5FDE-4807-B1CD-81C24B85BFCA}" type="parTrans" cxnId="{AC51AC91-EB37-4496-8144-1126402C7EDE}">
      <dgm:prSet/>
      <dgm:spPr/>
      <dgm:t>
        <a:bodyPr/>
        <a:lstStyle/>
        <a:p>
          <a:endParaRPr lang="en-US"/>
        </a:p>
      </dgm:t>
    </dgm:pt>
    <dgm:pt modelId="{9AF9529E-62B4-46ED-B69D-A115B5B87CA2}" type="sibTrans" cxnId="{AC51AC91-EB37-4496-8144-1126402C7EDE}">
      <dgm:prSet/>
      <dgm:spPr/>
      <dgm:t>
        <a:bodyPr/>
        <a:lstStyle/>
        <a:p>
          <a:endParaRPr lang="en-US"/>
        </a:p>
      </dgm:t>
    </dgm:pt>
    <dgm:pt modelId="{F738B51E-15A2-4130-8B28-19AB1EE8AE74}" type="pres">
      <dgm:prSet presAssocID="{A91823FE-ABCC-45D2-825D-85AED234469E}" presName="linear" presStyleCnt="0">
        <dgm:presLayoutVars>
          <dgm:animLvl val="lvl"/>
          <dgm:resizeHandles val="exact"/>
        </dgm:presLayoutVars>
      </dgm:prSet>
      <dgm:spPr/>
    </dgm:pt>
    <dgm:pt modelId="{E77ED830-B4A7-43A6-923E-66D6A7BF0069}" type="pres">
      <dgm:prSet presAssocID="{A8FFBDEC-4341-4D66-830D-448CD7A870B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A4C71B-A9D9-4DF5-938C-E22DEFD390E4}" type="pres">
      <dgm:prSet presAssocID="{D34C9FF6-921D-45D2-A740-13AE479A0932}" presName="spacer" presStyleCnt="0"/>
      <dgm:spPr/>
    </dgm:pt>
    <dgm:pt modelId="{ED05CE7D-6FA2-4C5A-99FE-65A34F6D4A59}" type="pres">
      <dgm:prSet presAssocID="{6AF39B4E-1ADB-425D-9182-9E69EECE2F7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6D36223-A423-4BEF-A9DD-98D95D70793D}" type="pres">
      <dgm:prSet presAssocID="{0CDF4909-A026-45BA-A932-8A2B79E54F0C}" presName="spacer" presStyleCnt="0"/>
      <dgm:spPr/>
    </dgm:pt>
    <dgm:pt modelId="{335BFCBB-174C-4DA3-A9DE-B5E4E0C3BC7B}" type="pres">
      <dgm:prSet presAssocID="{9206E980-FB76-4355-A718-82359219921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6B10A40-CAC3-4627-B53E-BDD80E678031}" srcId="{A91823FE-ABCC-45D2-825D-85AED234469E}" destId="{A8FFBDEC-4341-4D66-830D-448CD7A870BF}" srcOrd="0" destOrd="0" parTransId="{F8B764E8-B385-453E-8710-DB546BA7DD55}" sibTransId="{D34C9FF6-921D-45D2-A740-13AE479A0932}"/>
    <dgm:cxn modelId="{27F8B664-9E16-49C0-980D-3D000C84E1EB}" type="presOf" srcId="{6AF39B4E-1ADB-425D-9182-9E69EECE2F70}" destId="{ED05CE7D-6FA2-4C5A-99FE-65A34F6D4A59}" srcOrd="0" destOrd="0" presId="urn:microsoft.com/office/officeart/2005/8/layout/vList2"/>
    <dgm:cxn modelId="{967CC44B-50B9-4BBF-B9FE-6BDAA0BAE3E7}" type="presOf" srcId="{9206E980-FB76-4355-A718-823592199213}" destId="{335BFCBB-174C-4DA3-A9DE-B5E4E0C3BC7B}" srcOrd="0" destOrd="0" presId="urn:microsoft.com/office/officeart/2005/8/layout/vList2"/>
    <dgm:cxn modelId="{AC51AC91-EB37-4496-8144-1126402C7EDE}" srcId="{A91823FE-ABCC-45D2-825D-85AED234469E}" destId="{9206E980-FB76-4355-A718-823592199213}" srcOrd="2" destOrd="0" parTransId="{FC86DA06-5FDE-4807-B1CD-81C24B85BFCA}" sibTransId="{9AF9529E-62B4-46ED-B69D-A115B5B87CA2}"/>
    <dgm:cxn modelId="{B1DB12A7-9F1B-4D8B-8A8A-740F348AD979}" type="presOf" srcId="{A91823FE-ABCC-45D2-825D-85AED234469E}" destId="{F738B51E-15A2-4130-8B28-19AB1EE8AE74}" srcOrd="0" destOrd="0" presId="urn:microsoft.com/office/officeart/2005/8/layout/vList2"/>
    <dgm:cxn modelId="{3F7F1DC2-F3F2-49F0-AEDA-78D26A8D2728}" srcId="{A91823FE-ABCC-45D2-825D-85AED234469E}" destId="{6AF39B4E-1ADB-425D-9182-9E69EECE2F70}" srcOrd="1" destOrd="0" parTransId="{5DE971CA-702E-40E9-9228-85C1491BB966}" sibTransId="{0CDF4909-A026-45BA-A932-8A2B79E54F0C}"/>
    <dgm:cxn modelId="{E1CE9FC4-2541-47D9-8678-40CE8BAC6301}" type="presOf" srcId="{A8FFBDEC-4341-4D66-830D-448CD7A870BF}" destId="{E77ED830-B4A7-43A6-923E-66D6A7BF0069}" srcOrd="0" destOrd="0" presId="urn:microsoft.com/office/officeart/2005/8/layout/vList2"/>
    <dgm:cxn modelId="{38A2CC16-5415-47D4-9D3C-BB3858E42AAF}" type="presParOf" srcId="{F738B51E-15A2-4130-8B28-19AB1EE8AE74}" destId="{E77ED830-B4A7-43A6-923E-66D6A7BF0069}" srcOrd="0" destOrd="0" presId="urn:microsoft.com/office/officeart/2005/8/layout/vList2"/>
    <dgm:cxn modelId="{7CF5DABE-342E-459E-AFEC-5F4E946E37E3}" type="presParOf" srcId="{F738B51E-15A2-4130-8B28-19AB1EE8AE74}" destId="{B6A4C71B-A9D9-4DF5-938C-E22DEFD390E4}" srcOrd="1" destOrd="0" presId="urn:microsoft.com/office/officeart/2005/8/layout/vList2"/>
    <dgm:cxn modelId="{DEEC0430-8180-4924-9917-E00AE853948E}" type="presParOf" srcId="{F738B51E-15A2-4130-8B28-19AB1EE8AE74}" destId="{ED05CE7D-6FA2-4C5A-99FE-65A34F6D4A59}" srcOrd="2" destOrd="0" presId="urn:microsoft.com/office/officeart/2005/8/layout/vList2"/>
    <dgm:cxn modelId="{6F892F6E-0743-47B5-A8B1-8F3D32A6F1C1}" type="presParOf" srcId="{F738B51E-15A2-4130-8B28-19AB1EE8AE74}" destId="{76D36223-A423-4BEF-A9DD-98D95D70793D}" srcOrd="3" destOrd="0" presId="urn:microsoft.com/office/officeart/2005/8/layout/vList2"/>
    <dgm:cxn modelId="{84CE8AEB-8C1C-4830-BE7E-A839DDA0C31D}" type="presParOf" srcId="{F738B51E-15A2-4130-8B28-19AB1EE8AE74}" destId="{335BFCBB-174C-4DA3-A9DE-B5E4E0C3BC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ED830-B4A7-43A6-923E-66D6A7BF0069}">
      <dsp:nvSpPr>
        <dsp:cNvPr id="0" name=""/>
        <dsp:cNvSpPr/>
      </dsp:nvSpPr>
      <dsp:spPr>
        <a:xfrm>
          <a:off x="0" y="350704"/>
          <a:ext cx="6594475" cy="14870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200" kern="1200"/>
            <a:t>50 σεμινάρια</a:t>
          </a:r>
          <a:endParaRPr lang="en-US" sz="6200" kern="1200"/>
        </a:p>
      </dsp:txBody>
      <dsp:txXfrm>
        <a:off x="72593" y="423297"/>
        <a:ext cx="6449289" cy="1341884"/>
      </dsp:txXfrm>
    </dsp:sp>
    <dsp:sp modelId="{ED05CE7D-6FA2-4C5A-99FE-65A34F6D4A59}">
      <dsp:nvSpPr>
        <dsp:cNvPr id="0" name=""/>
        <dsp:cNvSpPr/>
      </dsp:nvSpPr>
      <dsp:spPr>
        <a:xfrm>
          <a:off x="0" y="2016334"/>
          <a:ext cx="6594475" cy="148707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200" kern="1200"/>
            <a:t>40 εξ αποστάσεως</a:t>
          </a:r>
          <a:endParaRPr lang="en-US" sz="6200" kern="1200"/>
        </a:p>
      </dsp:txBody>
      <dsp:txXfrm>
        <a:off x="72593" y="2088927"/>
        <a:ext cx="6449289" cy="1341884"/>
      </dsp:txXfrm>
    </dsp:sp>
    <dsp:sp modelId="{335BFCBB-174C-4DA3-A9DE-B5E4E0C3BC7B}">
      <dsp:nvSpPr>
        <dsp:cNvPr id="0" name=""/>
        <dsp:cNvSpPr/>
      </dsp:nvSpPr>
      <dsp:spPr>
        <a:xfrm>
          <a:off x="0" y="3681964"/>
          <a:ext cx="6594475" cy="148707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200" kern="1200"/>
            <a:t>10 δια ζώσης</a:t>
          </a:r>
          <a:endParaRPr lang="en-US" sz="6200" kern="1200"/>
        </a:p>
      </dsp:txBody>
      <dsp:txXfrm>
        <a:off x="72593" y="3754557"/>
        <a:ext cx="6449289" cy="1341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4DAF28-1869-437E-B2D5-C86C3B2EE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B586D3F-7051-400C-9CBC-1F857D281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5724AE-4C0C-42E9-8259-28DAD1E5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EBDB-8E11-48A6-AFDD-7177CE92AACF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170183C-D4C2-4F02-9564-512A3C44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260ABA-9267-4A84-8F0B-7496B3E94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2D5D-5E8E-4016-A552-E1599A8BBA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304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9375623-31CC-489B-B5F2-003B925E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0522DF1-5966-49EF-BA1F-D40CBD8CD6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915B96A-73E6-470F-9F93-922BB628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EBDB-8E11-48A6-AFDD-7177CE92AACF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9E64B2-4021-4157-BC99-45B62CA5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9BDFC50-0B5C-4EEB-B16B-C1586D96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2D5D-5E8E-4016-A552-E1599A8BBA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483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4468B4C0-62F1-4D66-BE2A-FDEA42EB3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3255FD2-A9C3-483C-BC49-4B42CB1A1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F4713F8-4B73-4D18-81E9-1AFB4628E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EBDB-8E11-48A6-AFDD-7177CE92AACF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B22EDC0-431B-4D7A-AD7C-6B86225E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27442F1-43D6-4D5C-939B-23EB3D63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2D5D-5E8E-4016-A552-E1599A8BBA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243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C61367-5CDD-47F8-A94E-FD3AD528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98B453-B49B-4304-9A62-E72F11898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DD64FAD-2DA9-4E78-A9B7-57E4AE27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EBDB-8E11-48A6-AFDD-7177CE92AACF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629829A-0F1B-46C7-B325-AEA434E0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84CD678-686D-4C00-8144-2E0E65701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2D5D-5E8E-4016-A552-E1599A8BBA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228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74AFD6-905A-45F1-945D-A812FEF5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CC92F61-F230-4C78-B535-D03961DA4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562AD0-0883-4E57-B772-E80613B72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EBDB-8E11-48A6-AFDD-7177CE92AACF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4959FDD-78C9-49B5-B4B6-B62A028A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6181302-DFC2-4AB3-AD2B-7D093DF9D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2D5D-5E8E-4016-A552-E1599A8BBA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52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70F4FB-E1C4-4C07-A4D6-11E6E2AB0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BC86FE-939A-4466-95AE-A8BDF73632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FFC0EC1-65FE-4A3C-8BB2-CD50780AF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814AF1B-38B6-4311-8D01-9D85A6B0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EBDB-8E11-48A6-AFDD-7177CE92AACF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65919E2-B643-48BD-B975-D729A6EB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B9B5C1C-2657-4229-8663-4B210CCCF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2D5D-5E8E-4016-A552-E1599A8BBA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866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3056C6-8ACB-4B7D-A642-A4464E1C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B1A4A04-406F-4F8F-BA4F-A7AA98A7C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F765EC7-27D5-45D9-AD7E-80782B4BE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249430D-E494-4B66-9CBD-0DD70063C9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FC59C64-0C28-4B30-937C-F2D5018BF0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A2CAC06-1018-459F-9563-FE4F9A8BA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EBDB-8E11-48A6-AFDD-7177CE92AACF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8D280F0-B0CC-44DD-90D0-C852DD5C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7E92F43-DF7D-4FEF-8407-72231E0A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2D5D-5E8E-4016-A552-E1599A8BBA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16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75FB49-2E14-42A7-B01F-E08662D4B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4F56905-2C2A-45BE-8D68-AA3CDEFEE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EBDB-8E11-48A6-AFDD-7177CE92AACF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400916E-58E8-4D45-ABD7-B233C183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7B63F219-DEA0-42F3-9366-0A18F205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2D5D-5E8E-4016-A552-E1599A8BBA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6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12A5565-D674-46C6-A999-466F6D09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EBDB-8E11-48A6-AFDD-7177CE92AACF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8A1C7-7917-4F84-9674-E9D8F18A2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5DB8AFB-903C-4057-9172-E411171A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2D5D-5E8E-4016-A552-E1599A8BBA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516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D79E8D-36F8-4947-BA78-18CCD945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4286E30-F3A8-4F28-A876-6840F365A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B4FB1D4-677A-4633-9E43-06B58E596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0609B39-3629-4B27-B79B-8B0CC92B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EBDB-8E11-48A6-AFDD-7177CE92AACF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DF951E5-463A-4E9C-9406-12FDB4CD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E7D709A-D0C8-450A-8B4D-0DEF53C5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2D5D-5E8E-4016-A552-E1599A8BBA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34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C20890-4598-496F-8487-B6E7BF66A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C1C0FCC8-6D4F-45BE-83FA-695E5160B1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5CBA76C-991D-4D8C-90AB-B23332354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96F23E5-E7AB-4575-AFA2-8205C33C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EBDB-8E11-48A6-AFDD-7177CE92AACF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45E7498-C471-4EE8-9194-8995D4C95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3E95EED-3160-4CAC-9460-B0336D2A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2D5D-5E8E-4016-A552-E1599A8BBA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34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218264-5397-42C5-A30B-FB03F435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1AB731-6BA8-4396-826A-F3C5943FD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D8586D-BECE-482C-BB91-456B7CFCE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BEBDB-8E11-48A6-AFDD-7177CE92AACF}" type="datetimeFigureOut">
              <a:rPr lang="el-GR" smtClean="0"/>
              <a:t>9/3/2021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B15334-0992-4704-A76E-4F8C531672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AB9B3E9-EAAB-4F6A-AE68-707533E8C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2D5D-5E8E-4016-A552-E1599A8BBAE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68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accent6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8200099-9A2E-48E8-AF40-0DF6CDD83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5676" y="3753492"/>
            <a:ext cx="5946202" cy="2722722"/>
          </a:xfrm>
        </p:spPr>
        <p:txBody>
          <a:bodyPr anchor="b">
            <a:noAutofit/>
          </a:bodyPr>
          <a:lstStyle/>
          <a:p>
            <a:pPr algn="r"/>
            <a:r>
              <a:rPr kumimoji="0" lang="el-GR" altLang="el-GR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ΕΞ ΑΠΟΣΤΑΣΕΩΣ ΕΚΠΑΙΔΕΥΣΗ ΣΤΗ ΓΝΩΣΤΙΚΗ ΣΥΜΠΕΡΙΦΟΡΙΚΗ ΘΕΡΑΠΕΙΑ</a:t>
            </a:r>
            <a:endParaRPr lang="el-GR" sz="4400" dirty="0">
              <a:solidFill>
                <a:srgbClr val="C00000"/>
              </a:solidFill>
            </a:endParaRPr>
          </a:p>
        </p:txBody>
      </p:sp>
      <p:sp>
        <p:nvSpPr>
          <p:cNvPr id="127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5" name="Picture 1" descr="Εικόνα που περιέχει κύκλωμα, υπογραφή, μέτρο&#10;&#10;Περιγραφή που δημιουργήθηκε αυτόματα">
            <a:extLst>
              <a:ext uri="{FF2B5EF4-FFF2-40B4-BE49-F238E27FC236}">
                <a16:creationId xmlns:a16="http://schemas.microsoft.com/office/drawing/2014/main" id="{AD9D5547-C755-4167-A3F9-52D727C7D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5" r="12268" b="-1"/>
          <a:stretch/>
        </p:blipFill>
        <p:spPr bwMode="auto">
          <a:xfrm>
            <a:off x="5660321" y="228600"/>
            <a:ext cx="2270797" cy="20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66FCBA7-0C07-4763-AF42-89BA18862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785894"/>
            <a:ext cx="3163437" cy="326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752DB6B-86A6-4DDC-87CB-9B00C1A3D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29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8" name="Εικόνα 4" descr="Εικόνα που περιέχει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0A204585-2F1C-46F4-B3DF-2340F093F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876425" cy="11191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8780D5B-6979-4505-9BC5-EDB629DEA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r="23176" b="1"/>
          <a:stretch/>
        </p:blipFill>
        <p:spPr bwMode="auto">
          <a:xfrm>
            <a:off x="6728728" y="1690688"/>
            <a:ext cx="5463273" cy="5167312"/>
          </a:xfrm>
          <a:custGeom>
            <a:avLst/>
            <a:gdLst/>
            <a:ahLst/>
            <a:cxnLst/>
            <a:rect l="l" t="t" r="r" b="b"/>
            <a:pathLst>
              <a:path w="5463273" h="5167312">
                <a:moveTo>
                  <a:pt x="2391664" y="0"/>
                </a:moveTo>
                <a:lnTo>
                  <a:pt x="2729598" y="0"/>
                </a:lnTo>
                <a:lnTo>
                  <a:pt x="3668014" y="0"/>
                </a:lnTo>
                <a:lnTo>
                  <a:pt x="5463273" y="0"/>
                </a:lnTo>
                <a:lnTo>
                  <a:pt x="5463273" y="5167310"/>
                </a:lnTo>
                <a:lnTo>
                  <a:pt x="3668014" y="516731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581DAA37-DAFB-47C9-9EE7-11C030BEC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0688"/>
            <a:ext cx="8958061" cy="5167312"/>
          </a:xfrm>
          <a:custGeom>
            <a:avLst/>
            <a:gdLst>
              <a:gd name="connsiteX0" fmla="*/ 0 w 8958061"/>
              <a:gd name="connsiteY0" fmla="*/ 0 h 5167312"/>
              <a:gd name="connsiteX1" fmla="*/ 7885684 w 8958061"/>
              <a:gd name="connsiteY1" fmla="*/ 0 h 5167312"/>
              <a:gd name="connsiteX2" fmla="*/ 7884964 w 8958061"/>
              <a:gd name="connsiteY2" fmla="*/ 952 h 5167312"/>
              <a:gd name="connsiteX3" fmla="*/ 8958061 w 8958061"/>
              <a:gd name="connsiteY3" fmla="*/ 952 h 5167312"/>
              <a:gd name="connsiteX4" fmla="*/ 6564182 w 8958061"/>
              <a:gd name="connsiteY4" fmla="*/ 5167312 h 5167312"/>
              <a:gd name="connsiteX5" fmla="*/ 3026607 w 8958061"/>
              <a:gd name="connsiteY5" fmla="*/ 5167312 h 5167312"/>
              <a:gd name="connsiteX6" fmla="*/ 3026607 w 8958061"/>
              <a:gd name="connsiteY6" fmla="*/ 5166360 h 5167312"/>
              <a:gd name="connsiteX7" fmla="*/ 0 w 8958061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58061" h="5167312">
                <a:moveTo>
                  <a:pt x="0" y="0"/>
                </a:moveTo>
                <a:lnTo>
                  <a:pt x="7885684" y="0"/>
                </a:lnTo>
                <a:lnTo>
                  <a:pt x="7884964" y="952"/>
                </a:lnTo>
                <a:lnTo>
                  <a:pt x="8958061" y="952"/>
                </a:lnTo>
                <a:lnTo>
                  <a:pt x="6564182" y="5167312"/>
                </a:lnTo>
                <a:lnTo>
                  <a:pt x="3026607" y="5167312"/>
                </a:lnTo>
                <a:lnTo>
                  <a:pt x="3026607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6F038EE-4A62-4DF7-A336-04DB647F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59"/>
            <a:ext cx="7769352" cy="1325880"/>
          </a:xfrm>
        </p:spPr>
        <p:txBody>
          <a:bodyPr anchor="ctr">
            <a:normAutofit/>
          </a:bodyPr>
          <a:lstStyle/>
          <a:p>
            <a:r>
              <a:rPr lang="el-GR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Μελέτη βιβλιογραφίας</a:t>
            </a:r>
            <a:br>
              <a:rPr lang="el-GR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>
              <a:solidFill>
                <a:schemeClr val="bg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4CBD955-7E14-485C-919F-EC1D1B9B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5410" y="2"/>
            <a:ext cx="2986590" cy="1511301"/>
          </a:xfrm>
          <a:custGeom>
            <a:avLst/>
            <a:gdLst>
              <a:gd name="connsiteX0" fmla="*/ 697617 w 2986590"/>
              <a:gd name="connsiteY0" fmla="*/ 0 h 1511301"/>
              <a:gd name="connsiteX1" fmla="*/ 1096710 w 2986590"/>
              <a:gd name="connsiteY1" fmla="*/ 0 h 1511301"/>
              <a:gd name="connsiteX2" fmla="*/ 1191330 w 2986590"/>
              <a:gd name="connsiteY2" fmla="*/ 0 h 1511301"/>
              <a:gd name="connsiteX3" fmla="*/ 2986590 w 2986590"/>
              <a:gd name="connsiteY3" fmla="*/ 0 h 1511301"/>
              <a:gd name="connsiteX4" fmla="*/ 2986590 w 2986590"/>
              <a:gd name="connsiteY4" fmla="*/ 1511301 h 1511301"/>
              <a:gd name="connsiteX5" fmla="*/ 1191330 w 2986590"/>
              <a:gd name="connsiteY5" fmla="*/ 1511301 h 1511301"/>
              <a:gd name="connsiteX6" fmla="*/ 399093 w 2986590"/>
              <a:gd name="connsiteY6" fmla="*/ 1511301 h 1511301"/>
              <a:gd name="connsiteX7" fmla="*/ 0 w 2986590"/>
              <a:gd name="connsiteY7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6590" h="1511301">
                <a:moveTo>
                  <a:pt x="697617" y="0"/>
                </a:moveTo>
                <a:lnTo>
                  <a:pt x="1096710" y="0"/>
                </a:lnTo>
                <a:lnTo>
                  <a:pt x="1191330" y="0"/>
                </a:lnTo>
                <a:lnTo>
                  <a:pt x="2986590" y="0"/>
                </a:lnTo>
                <a:lnTo>
                  <a:pt x="2986590" y="1511301"/>
                </a:lnTo>
                <a:lnTo>
                  <a:pt x="1191330" y="1511301"/>
                </a:lnTo>
                <a:lnTo>
                  <a:pt x="399093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6B4E10-8E95-4AFC-9C93-09A4DA8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09800"/>
            <a:ext cx="5887479" cy="4010025"/>
          </a:xfrm>
        </p:spPr>
        <p:txBody>
          <a:bodyPr anchor="t">
            <a:normAutofit/>
          </a:bodyPr>
          <a:lstStyle/>
          <a:p>
            <a:r>
              <a:rPr lang="el-GR" sz="40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Π</a:t>
            </a:r>
            <a:r>
              <a:rPr lang="el-GR" sz="4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αρουσίαση και συζήτηση θεμάτων της βιβλιογραφίας σχετικά με τη συμβουλευτική και την ψυχοθεραπεία από τους εκπαιδευόμενους.</a:t>
            </a:r>
          </a:p>
          <a:p>
            <a:endParaRPr lang="el-GR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91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C2D2FAB-BE07-4A64-B6B4-744F809D1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" r="-1" b="9820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756340F-A8B8-4086-8A3D-B086698C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8"/>
            <a:ext cx="9265771" cy="19133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sz="3600" dirty="0">
                <a:highlight>
                  <a:srgbClr val="008000"/>
                </a:highlight>
              </a:rPr>
              <a:t>ΟΜΑΔΑ ΑΝΑΠΥΞΗΣ ΔΕΞΙΟΤΗΤΩΝ ΣΤΙΣ ΤΕΧΝΙΚΕΣ ΕΠΙΚΟΙΝΩΝΙΑΣ</a:t>
            </a:r>
            <a:endParaRPr lang="en-US" sz="3600" dirty="0">
              <a:highlight>
                <a:srgbClr val="008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91633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61CC18CC-850E-4016-8468-AA55C2E1F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2" r="22963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6F038EE-4A62-4DF7-A336-04DB647F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l-GR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Πρακτική Άσκηση</a:t>
            </a:r>
            <a:br>
              <a:rPr lang="el-GR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>
              <a:solidFill>
                <a:srgbClr val="0000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6B4E10-8E95-4AFC-9C93-09A4DA8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5" y="2272142"/>
            <a:ext cx="5768502" cy="4585857"/>
          </a:xfrm>
        </p:spPr>
        <p:txBody>
          <a:bodyPr anchor="ctr">
            <a:normAutofit/>
          </a:bodyPr>
          <a:lstStyle/>
          <a:p>
            <a:r>
              <a:rPr lang="el-GR" dirty="0">
                <a:solidFill>
                  <a:srgbClr val="000000"/>
                </a:solidFill>
                <a:highlight>
                  <a:srgbClr val="00FFFF"/>
                </a:highlight>
              </a:rPr>
              <a:t>200 Ώρες Θεραπευτικών Συνεδριών</a:t>
            </a:r>
          </a:p>
          <a:p>
            <a:r>
              <a:rPr lang="el-GR" dirty="0">
                <a:solidFill>
                  <a:srgbClr val="000000"/>
                </a:solidFill>
                <a:highlight>
                  <a:srgbClr val="00FFFF"/>
                </a:highlight>
              </a:rPr>
              <a:t>100 Ώρες Κλινικής Εποπτείας</a:t>
            </a:r>
          </a:p>
          <a:p>
            <a:r>
              <a:rPr lang="el-GR" dirty="0">
                <a:solidFill>
                  <a:srgbClr val="000000"/>
                </a:solidFill>
                <a:highlight>
                  <a:srgbClr val="00FFFF"/>
                </a:highlight>
              </a:rPr>
              <a:t>8 κλινικά περιστατικά</a:t>
            </a:r>
          </a:p>
          <a:p>
            <a:endParaRPr lang="el-GR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rgbClr val="000000"/>
                </a:solidFill>
              </a:rPr>
              <a:t>Δυνατότητα Ανάληψης Περιστατικών από το Ψυχολογικό Κέντρο «Στήριξις».</a:t>
            </a:r>
          </a:p>
          <a:p>
            <a:endParaRPr lang="el-G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2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71189BB-C3DD-46A6-A327-81877E6F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ΕΞ ΑΠΟΣΤΑΣΕΩΣ ΠΡΟΓΡΑΜΜΑ ΕΚΠΑΙΔΕΥΣΗΣ ΣΤΗ </a:t>
            </a:r>
            <a:r>
              <a:rPr lang="en-US" sz="3500">
                <a:solidFill>
                  <a:srgbClr val="FFFFFF"/>
                </a:solidFill>
              </a:rPr>
              <a:t>CBT</a:t>
            </a:r>
            <a:endParaRPr lang="el-GR" sz="35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6BD788-BAED-4CA3-AA5D-A6D5DB91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l-G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ασίζεται στα κριτήρια της </a:t>
            </a:r>
            <a:r>
              <a:rPr lang="en-US" sz="32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EABCT</a:t>
            </a: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και είναι πιστοποιημένο από την </a:t>
            </a:r>
            <a:r>
              <a:rPr lang="en-US" sz="32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EABCT</a:t>
            </a:r>
            <a:r>
              <a:rPr lang="el-GR" sz="32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32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Οι απόφοιτοι του προγράμματος γίνονται αυτόματα μέλη της </a:t>
            </a:r>
            <a:r>
              <a:rPr lang="el-GR" sz="32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ΕΕΕΣ</a:t>
            </a: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κα της </a:t>
            </a:r>
            <a:r>
              <a:rPr lang="en-US" sz="32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EABCT</a:t>
            </a:r>
            <a:r>
              <a:rPr lang="el-GR" sz="32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και δικαιούνται πιστοποίησης της εκπαίδευσης τους στην Γνωστική </a:t>
            </a:r>
            <a:r>
              <a:rPr lang="el-G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Συμπεριφορική</a:t>
            </a:r>
            <a:r>
              <a:rPr lang="el-G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Θεραπεία από την </a:t>
            </a:r>
            <a:r>
              <a:rPr lang="en-US" sz="32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EABCT</a:t>
            </a:r>
            <a:r>
              <a:rPr lang="el-GR" sz="32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32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71189BB-C3DD-46A6-A327-81877E6F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ΕΞ ΑΠΟΣΤΑΣΕΩΣ ΠΡΟΓΡΑΜΜΑ ΕΚΠΑΙΔΕΥΣΗΣ ΣΤΗ </a:t>
            </a:r>
            <a:r>
              <a:rPr lang="en-US" sz="3500">
                <a:solidFill>
                  <a:srgbClr val="FFFFFF"/>
                </a:solidFill>
              </a:rPr>
              <a:t>CBT</a:t>
            </a:r>
            <a:endParaRPr lang="el-GR" sz="35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6BD788-BAED-4CA3-AA5D-A6D5DB918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l-GR" sz="4800" dirty="0">
                <a:highlight>
                  <a:srgbClr val="FFFF00"/>
                </a:highlight>
              </a:rPr>
              <a:t>ΘΕΩΡΗΤΙΚΗ ΕΚΠΑΙΔΕΥΣΗ </a:t>
            </a:r>
            <a:r>
              <a:rPr lang="el-GR" sz="4800" dirty="0"/>
              <a:t>(</a:t>
            </a:r>
            <a:r>
              <a:rPr lang="el-GR" sz="2000" dirty="0"/>
              <a:t>διάρκεια 2 ετών</a:t>
            </a:r>
            <a:r>
              <a:rPr lang="el-GR" sz="4800" dirty="0"/>
              <a:t>)</a:t>
            </a:r>
          </a:p>
          <a:p>
            <a:r>
              <a:rPr lang="el-GR" sz="4800" dirty="0">
                <a:highlight>
                  <a:srgbClr val="00FFFF"/>
                </a:highlight>
              </a:rPr>
              <a:t>ΠΡΑΚΤΙΚΗ ΑΣΚΗΣΗ (</a:t>
            </a:r>
            <a:r>
              <a:rPr lang="el-GR" sz="1800" dirty="0">
                <a:highlight>
                  <a:srgbClr val="00FFFF"/>
                </a:highlight>
              </a:rPr>
              <a:t>1 έως 3 έτη</a:t>
            </a:r>
            <a:r>
              <a:rPr lang="el-GR" sz="1800" dirty="0"/>
              <a:t> </a:t>
            </a:r>
            <a:r>
              <a:rPr kumimoji="0" lang="el-G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lang="el-GR" sz="1800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0195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1AFD8D-CAFC-48D1-9C07-19927A5D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83" y="1579073"/>
            <a:ext cx="4249006" cy="2718353"/>
          </a:xfrm>
        </p:spPr>
        <p:txBody>
          <a:bodyPr>
            <a:normAutofit fontScale="90000"/>
          </a:bodyPr>
          <a:lstStyle/>
          <a:p>
            <a:r>
              <a:rPr lang="el-GR" sz="6000" b="1" dirty="0">
                <a:solidFill>
                  <a:srgbClr val="C00000"/>
                </a:solidFill>
                <a:highlight>
                  <a:srgbClr val="00FFFF"/>
                </a:highlight>
              </a:rPr>
              <a:t>ΘΕΩΡΗΤΙΚΗ ΕΚΠΑΙΔΕΥΣΗ</a:t>
            </a:r>
            <a:br>
              <a:rPr lang="el-GR" sz="6000" b="1" dirty="0">
                <a:solidFill>
                  <a:srgbClr val="C00000"/>
                </a:solidFill>
              </a:rPr>
            </a:br>
            <a:br>
              <a:rPr lang="el-GR" sz="6000" b="1" dirty="0">
                <a:solidFill>
                  <a:srgbClr val="C00000"/>
                </a:solidFill>
              </a:rPr>
            </a:br>
            <a:r>
              <a:rPr lang="el-GR" sz="6000" b="1" dirty="0">
                <a:solidFill>
                  <a:srgbClr val="C00000"/>
                </a:solidFill>
              </a:rPr>
              <a:t>δια ζώσης &amp; Εξ αποστάσεως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5E63CD-6F08-473D-A96A-4C4B274F3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anchor="t">
            <a:normAutofit/>
          </a:bodyPr>
          <a:lstStyle/>
          <a:p>
            <a:endParaRPr lang="el-GR" sz="1800" dirty="0"/>
          </a:p>
          <a:p>
            <a:endParaRPr lang="el-GR" sz="1800" dirty="0"/>
          </a:p>
          <a:p>
            <a:endParaRPr lang="el-GR" sz="1800" dirty="0"/>
          </a:p>
          <a:p>
            <a:endParaRPr lang="el-GR" sz="1800" dirty="0"/>
          </a:p>
          <a:p>
            <a:endParaRPr lang="el-GR" sz="1800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5" name="Picture 3" descr="Εικόνα που περιέχει υπολογιστής, πληκτρολόγιο, γραφείο, φορητός υπολογισ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89D9114E-C1CA-4891-8601-E13706B70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6" b="-1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Εικόνα που περιέχει άτομο, εσωτερικό, ομάδα, άτομα&#10;&#10;Περιγραφή που δημιουργήθηκε αυτόματα">
            <a:extLst>
              <a:ext uri="{FF2B5EF4-FFF2-40B4-BE49-F238E27FC236}">
                <a16:creationId xmlns:a16="http://schemas.microsoft.com/office/drawing/2014/main" id="{12622E07-49A9-49A1-ABFF-95583E59D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r="7364" b="-2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505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678B768-ED66-4E03-91C2-B7B3F4BFBD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r="12044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2CE7E133-1434-4251-8EAE-7AD95074D82B}"/>
              </a:ext>
            </a:extLst>
          </p:cNvPr>
          <p:cNvSpPr txBox="1">
            <a:spLocks/>
          </p:cNvSpPr>
          <p:nvPr/>
        </p:nvSpPr>
        <p:spPr>
          <a:xfrm>
            <a:off x="131975" y="622169"/>
            <a:ext cx="5304114" cy="50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6000" b="1" dirty="0">
                <a:solidFill>
                  <a:srgbClr val="C00000"/>
                </a:solidFill>
              </a:rPr>
              <a:t>ΘΕΩΡΗΤΙΚΗ ΕΚΠΑΙΔΕΥΣΗ</a:t>
            </a:r>
            <a:br>
              <a:rPr lang="el-GR" sz="6000" b="1" dirty="0">
                <a:solidFill>
                  <a:srgbClr val="C00000"/>
                </a:solidFill>
              </a:rPr>
            </a:br>
            <a:br>
              <a:rPr lang="el-GR" sz="6000" b="1" dirty="0">
                <a:solidFill>
                  <a:srgbClr val="C00000"/>
                </a:solidFill>
              </a:rPr>
            </a:br>
            <a:r>
              <a:rPr lang="el-GR" sz="6000" b="1" dirty="0">
                <a:solidFill>
                  <a:srgbClr val="C00000"/>
                </a:solidFill>
                <a:highlight>
                  <a:srgbClr val="00FF00"/>
                </a:highlight>
              </a:rPr>
              <a:t>4-5 διαδικτυακά σεμινάρια το μήνα.</a:t>
            </a:r>
          </a:p>
        </p:txBody>
      </p:sp>
    </p:spTree>
    <p:extLst>
      <p:ext uri="{BB962C8B-B14F-4D97-AF65-F5344CB8AC3E}">
        <p14:creationId xmlns:p14="http://schemas.microsoft.com/office/powerpoint/2010/main" val="119242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1AFD8D-CAFC-48D1-9C07-19927A5D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082" y="707010"/>
            <a:ext cx="5597269" cy="5071621"/>
          </a:xfrm>
        </p:spPr>
        <p:txBody>
          <a:bodyPr>
            <a:normAutofit fontScale="90000"/>
          </a:bodyPr>
          <a:lstStyle/>
          <a:p>
            <a:r>
              <a:rPr lang="el-GR" sz="6000" b="1" dirty="0">
                <a:solidFill>
                  <a:srgbClr val="C00000"/>
                </a:solidFill>
              </a:rPr>
              <a:t>ΘΕΩΡΗΤΙΚΗ ΕΚΠΑΙΔΕΥΣΗ</a:t>
            </a:r>
            <a:br>
              <a:rPr lang="el-GR" sz="6000" b="1" dirty="0">
                <a:solidFill>
                  <a:srgbClr val="C00000"/>
                </a:solidFill>
              </a:rPr>
            </a:br>
            <a:br>
              <a:rPr lang="el-GR" sz="6000" b="1" dirty="0">
                <a:solidFill>
                  <a:srgbClr val="C00000"/>
                </a:solidFill>
              </a:rPr>
            </a:br>
            <a:r>
              <a:rPr lang="el-GR" sz="6000" b="1" dirty="0">
                <a:solidFill>
                  <a:srgbClr val="C00000"/>
                </a:solidFill>
                <a:highlight>
                  <a:srgbClr val="FFFF00"/>
                </a:highlight>
              </a:rPr>
              <a:t>Πέντε Προγραμματισμένα δια ζώσης τετραήμερα.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5" name="Picture 3" descr="Εικόνα που περιέχει υπολογιστής, πληκτρολόγιο, γραφείο, φορητός υπολογιστής&#10;&#10;Περιγραφή που δημιουργήθηκε αυτόματα">
            <a:extLst>
              <a:ext uri="{FF2B5EF4-FFF2-40B4-BE49-F238E27FC236}">
                <a16:creationId xmlns:a16="http://schemas.microsoft.com/office/drawing/2014/main" id="{89D9114E-C1CA-4891-8601-E13706B70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6" b="-1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Εικόνα που περιέχει άτομο, εσωτερικό, ομάδα, άτομα&#10;&#10;Περιγραφή που δημιουργήθηκε αυτόματα">
            <a:extLst>
              <a:ext uri="{FF2B5EF4-FFF2-40B4-BE49-F238E27FC236}">
                <a16:creationId xmlns:a16="http://schemas.microsoft.com/office/drawing/2014/main" id="{12622E07-49A9-49A1-ABFF-95583E59D9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5" r="7364" b="-2"/>
          <a:stretch/>
        </p:blipFill>
        <p:spPr bwMode="auto"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579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63174B4-36A0-42B8-87D5-1C8A85AB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3" y="1396685"/>
            <a:ext cx="3485767" cy="4542201"/>
          </a:xfrm>
        </p:spPr>
        <p:txBody>
          <a:bodyPr>
            <a:normAutofit/>
          </a:bodyPr>
          <a:lstStyle/>
          <a:p>
            <a:r>
              <a:rPr lang="el-GR" sz="4100" dirty="0">
                <a:solidFill>
                  <a:srgbClr val="FFFFFF"/>
                </a:solidFill>
              </a:rPr>
              <a:t>ΠΕΡΙΕΧΟΜΕΝΟ ΘΕΩΡΗΤΙΚΗΣ ΕΚΠΑΙΔΕΥΣΗΣ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DC515E-FF65-4B07-9BB5-7A012279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778213"/>
            <a:ext cx="6225217" cy="5525310"/>
          </a:xfrm>
        </p:spPr>
        <p:txBody>
          <a:bodyPr>
            <a:normAutofit/>
          </a:bodyPr>
          <a:lstStyle/>
          <a:p>
            <a:r>
              <a:rPr lang="el-G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Θεωρητικά εκπαιδευτικά σεμινάρια</a:t>
            </a:r>
            <a:endParaRPr lang="el-G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Κύκλοι Συζήτησης και Ανάλυσης Περιπτώσεων (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C.C.)</a:t>
            </a:r>
            <a:endParaRPr lang="el-GR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Κύκλοι Βιωματικών Σεμιναρίων στις Τεχνικές Επικοινωνίας</a:t>
            </a:r>
          </a:p>
          <a:p>
            <a:r>
              <a:rPr lang="el-G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Ομάδα αυτογνωσίας</a:t>
            </a:r>
          </a:p>
          <a:p>
            <a:r>
              <a:rPr lang="el-GR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Ομάδα Μελέτης βιβλιογραφίας</a:t>
            </a:r>
          </a:p>
          <a:p>
            <a:endParaRPr lang="el-GR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6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600" dirty="0"/>
          </a:p>
        </p:txBody>
      </p:sp>
    </p:spTree>
    <p:extLst>
      <p:ext uri="{BB962C8B-B14F-4D97-AF65-F5344CB8AC3E}">
        <p14:creationId xmlns:p14="http://schemas.microsoft.com/office/powerpoint/2010/main" val="372367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BD5337F-F735-4F03-B565-A15289C31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ΘΕΩΡΗΤΙΚΑ ΕΚΠΑΙΔΕΥΤΙΚΑ ΣΕΜΙΝΑΡΙΑ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69F33F8B-C057-4942-83BC-A031FC4666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160105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30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C2D2FAB-BE07-4A64-B6B4-744F809D1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" r="-1" b="9820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756340F-A8B8-4086-8A3D-B086698C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l-GR" sz="3600"/>
              <a:t>ΟΜΑΔΑ ΑΥΤΟΓΝΩΣΙΑΣ</a:t>
            </a:r>
            <a:endParaRPr lang="en-US" sz="3600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40BA0EFF-A912-40C3-903B-B164D388A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el-G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Σκοπός 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η συμβουλευτική υποστήριξη και ο συνδυασμός επαγγελματικής και προσωπικής ανάπτυξης και αυτογνωσίας.</a:t>
            </a:r>
          </a:p>
        </p:txBody>
      </p:sp>
    </p:spTree>
    <p:extLst>
      <p:ext uri="{BB962C8B-B14F-4D97-AF65-F5344CB8AC3E}">
        <p14:creationId xmlns:p14="http://schemas.microsoft.com/office/powerpoint/2010/main" val="1490398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4000">
        <p14:flythrough/>
      </p:transition>
    </mc:Choice>
    <mc:Fallback>
      <p:transition spd="slow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205</Words>
  <Application>Microsoft Office PowerPoint</Application>
  <PresentationFormat>Ευρεία οθόνη</PresentationFormat>
  <Paragraphs>38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Θέμα του Office</vt:lpstr>
      <vt:lpstr>Παρουσίαση του PowerPoint</vt:lpstr>
      <vt:lpstr>ΕΞ ΑΠΟΣΤΑΣΕΩΣ ΠΡΟΓΡΑΜΜΑ ΕΚΠΑΙΔΕΥΣΗΣ ΣΤΗ CBT</vt:lpstr>
      <vt:lpstr>ΕΞ ΑΠΟΣΤΑΣΕΩΣ ΠΡΟΓΡΑΜΜΑ ΕΚΠΑΙΔΕΥΣΗΣ ΣΤΗ CBT</vt:lpstr>
      <vt:lpstr>ΘΕΩΡΗΤΙΚΗ ΕΚΠΑΙΔΕΥΣΗ  δια ζώσης &amp; Εξ αποστάσεως</vt:lpstr>
      <vt:lpstr>Παρουσίαση του PowerPoint</vt:lpstr>
      <vt:lpstr>ΘΕΩΡΗΤΙΚΗ ΕΚΠΑΙΔΕΥΣΗ  Πέντε Προγραμματισμένα δια ζώσης τετραήμερα.</vt:lpstr>
      <vt:lpstr>ΠΕΡΙΕΧΟΜΕΝΟ ΘΕΩΡΗΤΙΚΗΣ ΕΚΠΑΙΔΕΥΣΗΣ</vt:lpstr>
      <vt:lpstr>ΘΕΩΡΗΤΙΚΑ ΕΚΠΑΙΔΕΥΤΙΚΑ ΣΕΜΙΝΑΡΙΑ</vt:lpstr>
      <vt:lpstr>ΟΜΑΔΑ ΑΥΤΟΓΝΩΣΙΑΣ</vt:lpstr>
      <vt:lpstr>Μελέτη βιβλιογραφίας </vt:lpstr>
      <vt:lpstr>ΟΜΑΔΑ ΑΝΑΠΥΞΗΣ ΔΕΞΙΟΤΗΤΩΝ ΣΤΙΣ ΤΕΧΝΙΚΕΣ ΕΠΙΚΟΙΝΩΝΙΑΣ</vt:lpstr>
      <vt:lpstr>Πρακτική Άσκηση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ΑΠΟΣΤΑΣΕΩΣ ΕΚΠΑΙΔΕΥΣΗ ΣΤΗ ΓΝΩΣΤΙΚΗ ΣΥΜΠΕΡΙΦΟΡΙΚΗ ΘΕΡΑΠΕΙΑ</dc:title>
  <dc:creator>Pantazis Pantazoudis</dc:creator>
  <cp:lastModifiedBy>Pantazis Pantazoudis</cp:lastModifiedBy>
  <cp:revision>6</cp:revision>
  <dcterms:created xsi:type="dcterms:W3CDTF">2020-09-24T22:22:23Z</dcterms:created>
  <dcterms:modified xsi:type="dcterms:W3CDTF">2021-03-09T20:50:45Z</dcterms:modified>
</cp:coreProperties>
</file>